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3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DB39-C09E-4E1E-B42A-6932B7F569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3376"/>
            <a:ext cx="9144000" cy="5320041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گروه عمومی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ارزشهای دفاع مقدس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دوم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766481"/>
            <a:ext cx="114165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388" y="672353"/>
            <a:ext cx="114434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ایران وعراق درآستانه جنگ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وشرایط جمهوری اسلامی ایران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سیاسی وامنیتی: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cs typeface="B Lotus" pitchFamily="2" charset="-78"/>
              </a:rPr>
              <a:t>روی کارآمدن دولت میانه رو-اشغال لانه جاسوسی(استعفای دولت)- انتخاب بنی صدر( باتفکرات لیبرالیستی)به عنوان اولین رئیس جمهور- جایگاه مجلس درتاییدنخست وزیراز طرف بنی صدر-تلاشهای گروههای سیاسی مختلف برای رسیدن به قدرت ازطریق ایجادفضای رعب وحشت وترور)</a:t>
            </a:r>
            <a:endParaRPr lang="en-US" sz="2800" dirty="0" smtClean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349624"/>
            <a:ext cx="114165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835" y="484094"/>
            <a:ext cx="115913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SA" sz="2800" dirty="0" smtClean="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706" y="336176"/>
            <a:ext cx="1163170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اقتصادی: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cs typeface="B Lotus" pitchFamily="2" charset="-78"/>
              </a:rPr>
              <a:t>ایجادمشکل فروش نفت برای ایران- خالی بودن خزانه دولت- راکدوغیرفعال بودن صنعت کشور- فرارمدیران صنایع که وابسته رژیم بودند-کارشکنی گروههای ضدانقلاب-نداشتن راه حلهای اقتصادی متناسب باعدم وابستگی به شرق وغرب-فقدان نظامی تعریف شده براساس الگوی امام خمینی</a:t>
            </a:r>
            <a:r>
              <a:rPr lang="fa-IR" dirty="0" smtClean="0">
                <a:latin typeface="Arial" pitchFamily="34" charset="0"/>
                <a:cs typeface="B Lotus" pitchFamily="2" charset="-78"/>
              </a:rPr>
              <a:t> (ره)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نظامی: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cs typeface="B Lotus" pitchFamily="2" charset="-78"/>
              </a:rPr>
              <a:t>عدم قدرت تصمیم گیری فرماندهان ارتش بدون نظرمستشاران خارجی- بعدازپیروزی انقلاب ساختارارتش دچارتغییرگردید- کاهش نیروهای ارتش ازسوی دولت موقت- کاهش سربازی به یکسال وبعد18 ماه- تحریم تسلیحاتی ایران ازسوی قدرتهای بزرگ جهانی- شعارانحلال ارتش ازسوی گروههای ضدانقلاب-تضعیف نیروی هوایی دراثرپیامدهای کودتای نقاب- تشکیل سپاه پاسداران ودرگیری سپاه باعوامل تجزیه طلب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dirty="0" smtClean="0">
              <a:latin typeface="Arial" pitchFamily="34" charset="0"/>
              <a:cs typeface="B Lotus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dirty="0" smtClean="0">
              <a:latin typeface="Arial" pitchFamily="34" charset="0"/>
              <a:cs typeface="B Lotus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dirty="0" smtClean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1886" y="336177"/>
            <a:ext cx="11289803" cy="6360458"/>
          </a:xfrm>
        </p:spPr>
        <p:txBody>
          <a:bodyPr>
            <a:normAutofit/>
          </a:bodyPr>
          <a:lstStyle/>
          <a:p>
            <a:pPr algn="r" rtl="1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6437" y="309488"/>
            <a:ext cx="1129635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18565"/>
            <a:ext cx="120082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وشرایط رژیم بعث عراق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سیاسی وامنیتی: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cs typeface="B Lotus" pitchFamily="2" charset="-78"/>
              </a:rPr>
              <a:t>صدام چون تمایل داشت خودرا رهبر جهان عرب بداندلذا بعدازروی کارآمدن اختیارات رئیس جمهور راافزایش داد- بادیکتاتوری حاکمان عراق درزمان حزب بعث،این کشوردارای ثبات نسبی وپایداربود-مخالفینش راقبل ازشروع جنگ به شدت سرکوب نمود-عراق ازیک طرف باکشورهای عضوبلوک شرق مناسبات خوبی داشت وازطرف دیگر درحال نزدیک شدن به امریکا وکشورهای اروپایی بود.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cs typeface="B Lotus" pitchFamily="2" charset="-78"/>
              </a:rPr>
              <a:t>لذادرآغاز جنگ ،عراق دارای ثبات سیاسی،ساختاریکپارچه وقدرت استبدادی درکشوروبدون نگرانی ازتهدیدخارجی بود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4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8457" y="738659"/>
            <a:ext cx="10946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9282" y="268941"/>
            <a:ext cx="115510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388" y="2177157"/>
            <a:ext cx="11215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ea typeface="Calibri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859" y="242047"/>
            <a:ext cx="114837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اقتصادی: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cs typeface="B Lotus" pitchFamily="2" charset="-78"/>
              </a:rPr>
              <a:t>عراق کشوری ثروتمندوسرشارازمنابع انرژی واقتصادآن برپایه نفت بوده است-سرزمینی حاصلخیزودارای دورودخانه ی پرازآب دجله وفرات است لذا ازنظرتامین آذوقه نگرانی نداشته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cs typeface="B Lotus" pitchFamily="2" charset="-78"/>
              </a:rPr>
              <a:t>وضعیت نظامی: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latin typeface="Arial" pitchFamily="34" charset="0"/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cs typeface="B Lotus" pitchFamily="2" charset="-78"/>
              </a:rPr>
              <a:t>باروی کارآمدن حزب بعث،عراق همواره درپی تقویت وتوسعه توان نظامی خودبود.تمام نیازمندیهای نظامی خودراازشوروی تهیه می کردقبل ازشروع جنگ ،عراق بودجه نظامی خودرا به شدت افزایش داد-قدرت نظامی ارتش عراق متکی برنیروهای زمینی بودکه به شدت تقویت می شد</a:t>
            </a:r>
          </a:p>
        </p:txBody>
      </p:sp>
    </p:spTree>
    <p:extLst>
      <p:ext uri="{BB962C8B-B14F-4D97-AF65-F5344CB8AC3E}">
        <p14:creationId xmlns="" xmlns:p14="http://schemas.microsoft.com/office/powerpoint/2010/main" val="357446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03872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جلسه دوم</a:t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294</Words>
  <Application>Microsoft Office PowerPoint</Application>
  <PresentationFormat>Custom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گروه عمومی  آموزشکده قدسیه ساری    درس ارزشهای دفاع مقدس   جلسه دوم    مدرس: مهرانگیز خادملو </vt:lpstr>
      <vt:lpstr>Slide 2</vt:lpstr>
      <vt:lpstr>Slide 3</vt:lpstr>
      <vt:lpstr>  </vt:lpstr>
      <vt:lpstr>Slide 5</vt:lpstr>
      <vt:lpstr>پایان جلسه دوم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87</cp:revision>
  <dcterms:created xsi:type="dcterms:W3CDTF">2020-03-06T13:05:04Z</dcterms:created>
  <dcterms:modified xsi:type="dcterms:W3CDTF">2020-03-08T10:52:55Z</dcterms:modified>
</cp:coreProperties>
</file>